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5" r:id="rId5"/>
    <p:sldId id="276" r:id="rId6"/>
    <p:sldId id="278" r:id="rId7"/>
    <p:sldId id="279" r:id="rId8"/>
    <p:sldId id="280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4" r:id="rId19"/>
    <p:sldId id="281" r:id="rId20"/>
    <p:sldId id="282" r:id="rId21"/>
    <p:sldId id="273" r:id="rId22"/>
    <p:sldId id="260" r:id="rId23"/>
    <p:sldId id="274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14" autoAdjust="0"/>
  </p:normalViewPr>
  <p:slideViewPr>
    <p:cSldViewPr>
      <p:cViewPr>
        <p:scale>
          <a:sx n="79" d="100"/>
          <a:sy n="79" d="100"/>
        </p:scale>
        <p:origin x="-2296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E2B7-6FBD-45BE-BB93-8D9546830996}" type="datetimeFigureOut">
              <a:rPr lang="en-NZ" smtClean="0"/>
              <a:pPr/>
              <a:t>1/05/13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0C40C-1D3F-48CA-AFB3-A09A4D8436C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2.jpeg"/><Relationship Id="rId7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5.wmf"/><Relationship Id="rId6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394256" cy="49255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7332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/>
              <a:t>Burger King’s Bacon </a:t>
            </a:r>
            <a:r>
              <a:rPr lang="en-NZ" sz="3600" dirty="0" smtClean="0"/>
              <a:t>Sundae </a:t>
            </a:r>
            <a:endParaRPr lang="en-NZ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:\Documents\School stuff\Attributes\bacon sunda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12800"/>
            <a:ext cx="7874000" cy="523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1166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Ice cream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:\Documents\School stuff\Attributes\bacon sunda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806450"/>
            <a:ext cx="7848600" cy="5245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166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Whipped cream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:\Documents\School stuff\Attributes\bacon sunda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06450"/>
            <a:ext cx="7874000" cy="5245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166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Bacon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:\Documents\School stuff\Attributes\bacon sunda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12800"/>
            <a:ext cx="7874000" cy="523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1663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>
                <a:solidFill>
                  <a:srgbClr val="FF0000"/>
                </a:solidFill>
              </a:rPr>
              <a:t>Chocolate and caramel sauce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:\Documents\School stuff\Attributes\bacon sundae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12800"/>
            <a:ext cx="7874000" cy="523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1166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Bacon bits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:\Documents\School stuff\Attributes\bacon sunda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806450"/>
            <a:ext cx="7861300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806450"/>
            <a:ext cx="7874000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Identify the materials selected to make the </a:t>
            </a:r>
            <a:r>
              <a:rPr lang="en-NZ" dirty="0"/>
              <a:t>B</a:t>
            </a:r>
            <a:r>
              <a:rPr lang="en-NZ" dirty="0" smtClean="0"/>
              <a:t>acon </a:t>
            </a:r>
            <a:r>
              <a:rPr lang="en-NZ" dirty="0" smtClean="0"/>
              <a:t>Sundae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NZ" dirty="0" smtClean="0"/>
              <a:t>Ice cream</a:t>
            </a:r>
          </a:p>
          <a:p>
            <a:r>
              <a:rPr lang="en-NZ" dirty="0" smtClean="0"/>
              <a:t>Bacon</a:t>
            </a:r>
          </a:p>
          <a:p>
            <a:r>
              <a:rPr lang="en-NZ" dirty="0" smtClean="0"/>
              <a:t>Whipped cream</a:t>
            </a:r>
          </a:p>
          <a:p>
            <a:r>
              <a:rPr lang="en-NZ" dirty="0" smtClean="0"/>
              <a:t>Chocolate sauce</a:t>
            </a:r>
          </a:p>
          <a:p>
            <a:r>
              <a:rPr lang="en-NZ" dirty="0" smtClean="0"/>
              <a:t>Carmel sauce</a:t>
            </a:r>
          </a:p>
          <a:p>
            <a:r>
              <a:rPr lang="en-NZ" dirty="0" smtClean="0"/>
              <a:t>Bacon bits</a:t>
            </a:r>
          </a:p>
          <a:p>
            <a:endParaRPr lang="en-NZ" dirty="0"/>
          </a:p>
        </p:txBody>
      </p:sp>
      <p:pic>
        <p:nvPicPr>
          <p:cNvPr id="4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529685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n-NZ" dirty="0" smtClean="0"/>
              <a:t>Materials (ingredients) used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71600" y="1600200"/>
            <a:ext cx="6646813" cy="4525963"/>
          </a:xfrm>
        </p:spPr>
        <p:txBody>
          <a:bodyPr/>
          <a:lstStyle/>
          <a:p>
            <a:r>
              <a:rPr lang="en-NZ" dirty="0" smtClean="0"/>
              <a:t>What performance properties (attributes</a:t>
            </a:r>
            <a:r>
              <a:rPr lang="en-NZ" dirty="0" smtClean="0"/>
              <a:t>) will </a:t>
            </a:r>
            <a:r>
              <a:rPr lang="en-NZ" dirty="0" smtClean="0"/>
              <a:t>each material have?</a:t>
            </a:r>
          </a:p>
          <a:p>
            <a:pPr lvl="1"/>
            <a:r>
              <a:rPr lang="en-NZ" dirty="0" smtClean="0"/>
              <a:t>Taste</a:t>
            </a:r>
          </a:p>
          <a:p>
            <a:pPr lvl="1"/>
            <a:r>
              <a:rPr lang="en-NZ" dirty="0" smtClean="0"/>
              <a:t>Flavour combinations</a:t>
            </a:r>
          </a:p>
          <a:p>
            <a:pPr lvl="1"/>
            <a:r>
              <a:rPr lang="en-NZ" dirty="0" smtClean="0"/>
              <a:t>Texture</a:t>
            </a:r>
          </a:p>
          <a:p>
            <a:pPr lvl="1"/>
            <a:r>
              <a:rPr lang="en-NZ" dirty="0" smtClean="0"/>
              <a:t>Temperature</a:t>
            </a:r>
          </a:p>
          <a:p>
            <a:pPr lvl="1"/>
            <a:r>
              <a:rPr lang="en-NZ" dirty="0" smtClean="0"/>
              <a:t>Visual </a:t>
            </a:r>
          </a:p>
          <a:p>
            <a:pPr lvl="1"/>
            <a:r>
              <a:rPr lang="en-NZ" dirty="0" smtClean="0"/>
              <a:t>Nutrition</a:t>
            </a:r>
          </a:p>
          <a:p>
            <a:pPr lvl="1">
              <a:buNone/>
            </a:pPr>
            <a:endParaRPr lang="en-NZ" dirty="0"/>
          </a:p>
        </p:txBody>
      </p:sp>
      <p:pic>
        <p:nvPicPr>
          <p:cNvPr id="2052" name="Picture 4" descr="http://senses.phillipmartin.info/senses_i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35034"/>
            <a:ext cx="3217540" cy="24131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260648"/>
            <a:ext cx="146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/>
              <a:t>S</a:t>
            </a:r>
            <a:r>
              <a:rPr lang="en-NZ" dirty="0" smtClean="0"/>
              <a:t>pecifications</a:t>
            </a:r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Identify the </a:t>
            </a:r>
            <a:r>
              <a:rPr lang="en-NZ" b="1" i="1" dirty="0" smtClean="0"/>
              <a:t>functional </a:t>
            </a:r>
            <a:r>
              <a:rPr lang="en-NZ" dirty="0" smtClean="0"/>
              <a:t>and </a:t>
            </a:r>
            <a:r>
              <a:rPr lang="en-NZ" b="1" i="1" dirty="0" smtClean="0"/>
              <a:t>physical attributes</a:t>
            </a:r>
            <a:r>
              <a:rPr lang="en-NZ" dirty="0" smtClean="0"/>
              <a:t> of </a:t>
            </a:r>
            <a:r>
              <a:rPr lang="en-NZ" dirty="0" smtClean="0"/>
              <a:t>a bacon sundae </a:t>
            </a:r>
            <a:r>
              <a:rPr lang="en-NZ" dirty="0" smtClean="0"/>
              <a:t>and highlight them in two different colours. 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2736304"/>
          </a:xfrm>
        </p:spPr>
        <p:txBody>
          <a:bodyPr/>
          <a:lstStyle/>
          <a:p>
            <a:r>
              <a:rPr lang="en-NZ" dirty="0" smtClean="0"/>
              <a:t>Functional – how a product performs or </a:t>
            </a:r>
            <a:r>
              <a:rPr lang="en-NZ" dirty="0" smtClean="0"/>
              <a:t>“</a:t>
            </a:r>
            <a:r>
              <a:rPr lang="en-NZ" i="1" dirty="0" smtClean="0"/>
              <a:t>what </a:t>
            </a:r>
            <a:r>
              <a:rPr lang="en-NZ" i="1" dirty="0" smtClean="0"/>
              <a:t>it can </a:t>
            </a:r>
            <a:r>
              <a:rPr lang="en-NZ" i="1" dirty="0" smtClean="0"/>
              <a:t>do”</a:t>
            </a:r>
            <a:endParaRPr lang="en-NZ" i="1" dirty="0" smtClean="0"/>
          </a:p>
          <a:p>
            <a:r>
              <a:rPr lang="en-NZ" dirty="0" smtClean="0"/>
              <a:t>Physical – the products appearance or </a:t>
            </a:r>
            <a:r>
              <a:rPr lang="en-NZ" dirty="0" smtClean="0"/>
              <a:t>“</a:t>
            </a:r>
            <a:r>
              <a:rPr lang="en-NZ" i="1" dirty="0" smtClean="0"/>
              <a:t>what </a:t>
            </a:r>
            <a:r>
              <a:rPr lang="en-NZ" i="1" dirty="0" smtClean="0"/>
              <a:t>it </a:t>
            </a:r>
            <a:r>
              <a:rPr lang="en-NZ" i="1" dirty="0" smtClean="0"/>
              <a:t>looks like”</a:t>
            </a:r>
            <a:endParaRPr lang="en-NZ" i="1" dirty="0"/>
          </a:p>
        </p:txBody>
      </p:sp>
      <p:pic>
        <p:nvPicPr>
          <p:cNvPr id="3" name="Picture 2" descr="j03117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954013" cy="83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4800" dirty="0" smtClean="0"/>
              <a:t>Remember the brief you were given to develop your </a:t>
            </a:r>
            <a:r>
              <a:rPr lang="en-NZ" sz="4800" dirty="0" smtClean="0"/>
              <a:t>burgers .</a:t>
            </a:r>
            <a:r>
              <a:rPr lang="en-NZ" sz="4800" dirty="0" smtClean="0"/>
              <a:t>...</a:t>
            </a:r>
            <a:endParaRPr lang="en-NZ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680320"/>
            <a:ext cx="6840760" cy="2620888"/>
          </a:xfrm>
        </p:spPr>
        <p:txBody>
          <a:bodyPr>
            <a:normAutofit lnSpcReduction="10000"/>
          </a:bodyPr>
          <a:lstStyle/>
          <a:p>
            <a:r>
              <a:rPr lang="en-NZ" sz="3600" dirty="0" smtClean="0"/>
              <a:t>Design and make a creative and nutritious burger that will impress the judges for the </a:t>
            </a:r>
            <a:r>
              <a:rPr lang="en-NZ" sz="3600" dirty="0" smtClean="0"/>
              <a:t>in- house </a:t>
            </a:r>
            <a:r>
              <a:rPr lang="en-NZ" sz="3600" dirty="0" smtClean="0"/>
              <a:t>Carmel College Burger </a:t>
            </a:r>
            <a:r>
              <a:rPr lang="en-NZ" sz="3600" dirty="0" smtClean="0"/>
              <a:t>Competition</a:t>
            </a:r>
            <a:r>
              <a:rPr lang="en-NZ" sz="3600" dirty="0" smtClean="0"/>
              <a:t>.</a:t>
            </a:r>
          </a:p>
          <a:p>
            <a:endParaRPr lang="en-NZ" sz="3600" dirty="0"/>
          </a:p>
        </p:txBody>
      </p:sp>
      <p:pic>
        <p:nvPicPr>
          <p:cNvPr id="5" name="Picture 4" descr="pictures for 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5"/>
            <a:ext cx="108012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Practical: You made a bacon sundae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You completed a sensory analysis on a bacon sundae.</a:t>
            </a:r>
            <a:endParaRPr lang="en-N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NZ" sz="4000" dirty="0" smtClean="0"/>
              <a:t>Describe how the performance properties  (attributes)combine to ensure the materials allow the product to be fit for purpose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3212976"/>
            <a:ext cx="4038600" cy="3024336"/>
          </a:xfrm>
        </p:spPr>
        <p:txBody>
          <a:bodyPr/>
          <a:lstStyle/>
          <a:p>
            <a:r>
              <a:rPr lang="en-NZ" sz="2400" b="1" dirty="0" smtClean="0"/>
              <a:t>Taste</a:t>
            </a:r>
          </a:p>
          <a:p>
            <a:r>
              <a:rPr lang="en-NZ" sz="2400" b="1" dirty="0" smtClean="0"/>
              <a:t>Texture</a:t>
            </a:r>
          </a:p>
          <a:p>
            <a:r>
              <a:rPr lang="en-NZ" sz="2400" b="1" dirty="0" smtClean="0"/>
              <a:t>Temperature</a:t>
            </a:r>
          </a:p>
          <a:p>
            <a:pPr>
              <a:buNone/>
            </a:pPr>
            <a:endParaRPr lang="en-NZ" sz="2400" b="1" dirty="0" smtClean="0"/>
          </a:p>
          <a:p>
            <a:r>
              <a:rPr lang="en-NZ" sz="2400" b="1" dirty="0" smtClean="0"/>
              <a:t>Visual appeal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55776" y="3212976"/>
            <a:ext cx="6588224" cy="4525963"/>
          </a:xfrm>
        </p:spPr>
        <p:txBody>
          <a:bodyPr>
            <a:normAutofit/>
          </a:bodyPr>
          <a:lstStyle/>
          <a:p>
            <a:r>
              <a:rPr lang="en-NZ" sz="2400" dirty="0" smtClean="0"/>
              <a:t>Ice cream and bacon flavours combine to.......</a:t>
            </a:r>
          </a:p>
          <a:p>
            <a:r>
              <a:rPr lang="en-NZ" sz="2400" dirty="0" smtClean="0"/>
              <a:t>The textures of the...............combine to........</a:t>
            </a:r>
          </a:p>
          <a:p>
            <a:r>
              <a:rPr lang="en-NZ" sz="2400" dirty="0" smtClean="0"/>
              <a:t>The hot and cold temperatures combine.............</a:t>
            </a:r>
          </a:p>
          <a:p>
            <a:pPr>
              <a:buNone/>
            </a:pPr>
            <a:r>
              <a:rPr lang="en-NZ" sz="2400" dirty="0" smtClean="0"/>
              <a:t>Or the cold and cold temperatures ...........</a:t>
            </a:r>
          </a:p>
          <a:p>
            <a:r>
              <a:rPr lang="en-NZ" sz="2400" dirty="0" smtClean="0"/>
              <a:t>The colours combine to.........</a:t>
            </a:r>
          </a:p>
          <a:p>
            <a:endParaRPr lang="en-NZ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What are the specifications for Burger Kings’ bacon sundae?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43608" y="2348880"/>
            <a:ext cx="6400800" cy="4103687"/>
          </a:xfrm>
        </p:spPr>
        <p:txBody>
          <a:bodyPr/>
          <a:lstStyle/>
          <a:p>
            <a:pPr algn="ctr">
              <a:buNone/>
            </a:pPr>
            <a:r>
              <a:rPr lang="en-NZ" sz="5400" dirty="0" smtClean="0">
                <a:solidFill>
                  <a:schemeClr val="tx1"/>
                </a:solidFill>
              </a:rPr>
              <a:t>The user </a:t>
            </a:r>
          </a:p>
          <a:p>
            <a:pPr lvl="1" algn="l">
              <a:buFont typeface="Arial" pitchFamily="34" charset="0"/>
              <a:buChar char="•"/>
            </a:pPr>
            <a:r>
              <a:rPr lang="en-NZ" sz="3600" dirty="0" smtClean="0">
                <a:solidFill>
                  <a:schemeClr val="tx1"/>
                </a:solidFill>
              </a:rPr>
              <a:t>Target market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What will the user want from the product</a:t>
            </a:r>
            <a:r>
              <a:rPr lang="en-GB" sz="3600" dirty="0" smtClean="0">
                <a:solidFill>
                  <a:schemeClr val="tx1"/>
                </a:solidFill>
              </a:rPr>
              <a:t>?</a:t>
            </a:r>
            <a:endParaRPr lang="en-NZ" sz="3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picturesof.net/_images_300/A_Boy_and_Girl_Smiling_At_An_Ice_Cream_Sundae_Royalty_Free_Clipart_Picture_090730-122093-866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668034"/>
            <a:ext cx="1682130" cy="1740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n-NZ" sz="5400" dirty="0" smtClean="0"/>
              <a:t>Moral, social and environmental issues</a:t>
            </a:r>
            <a:endParaRPr lang="en-NZ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1872208"/>
          </a:xfrm>
        </p:spPr>
        <p:txBody>
          <a:bodyPr>
            <a:normAutofit/>
          </a:bodyPr>
          <a:lstStyle/>
          <a:p>
            <a:r>
              <a:rPr lang="en-NZ" sz="4400" dirty="0" smtClean="0"/>
              <a:t>Packaging</a:t>
            </a:r>
          </a:p>
          <a:p>
            <a:r>
              <a:rPr lang="en-NZ" sz="4400" dirty="0" smtClean="0"/>
              <a:t>Business environment</a:t>
            </a:r>
          </a:p>
        </p:txBody>
      </p:sp>
      <p:pic>
        <p:nvPicPr>
          <p:cNvPr id="1028" name="Picture 4" descr="http://cdnimg.webstaurantstore.com/625cdspet8_x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2252489" cy="2110551"/>
          </a:xfrm>
          <a:prstGeom prst="rect">
            <a:avLst/>
          </a:prstGeom>
          <a:noFill/>
        </p:spPr>
      </p:pic>
      <p:pic>
        <p:nvPicPr>
          <p:cNvPr id="1030" name="Picture 6" descr="http://www.webstaurantstore.com/wna-comet-lhcdpet-5-8-12-oz-clear-plastic-dome-lid-for-classic-sundae-cups-50-pack/wna-comet-lhcdpet-5-8-12-oz-clear-plastic-dome-lid-for-classic-sundae-cups-50-p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81128"/>
            <a:ext cx="209872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802434"/>
          </a:xfrm>
        </p:spPr>
        <p:txBody>
          <a:bodyPr>
            <a:normAutofit/>
          </a:bodyPr>
          <a:lstStyle/>
          <a:p>
            <a:r>
              <a:rPr lang="en-NZ" dirty="0" smtClean="0"/>
              <a:t>Do you think the materials (ingredients) chosen for this Bacon Sundae will make the product a success?</a:t>
            </a:r>
            <a:br>
              <a:rPr lang="en-NZ" dirty="0" smtClean="0"/>
            </a:br>
            <a:r>
              <a:rPr lang="en-NZ" dirty="0" smtClean="0"/>
              <a:t>Justify your answer.</a:t>
            </a:r>
            <a:endParaRPr lang="en-N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Carmel 2012\Yr 10 Foods\Unit 3- Designer burger\Student photos\2012\final option e\IMG_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2" y="188640"/>
            <a:ext cx="1782198" cy="2376264"/>
          </a:xfrm>
          <a:prstGeom prst="rect">
            <a:avLst/>
          </a:prstGeom>
          <a:noFill/>
        </p:spPr>
      </p:pic>
      <p:pic>
        <p:nvPicPr>
          <p:cNvPr id="1027" name="Picture 3" descr="L:\Carmel 2012\Yr 10 Foods\Unit 3- Designer burger\Student photos\2012\final option e\IMG_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2438400" cy="3251200"/>
          </a:xfrm>
          <a:prstGeom prst="rect">
            <a:avLst/>
          </a:prstGeom>
          <a:noFill/>
        </p:spPr>
      </p:pic>
      <p:pic>
        <p:nvPicPr>
          <p:cNvPr id="1028" name="Picture 4" descr="L:\Carmel 2012\Yr 10 Foods\Unit 3- Designer burger\Student photos\2012\final option e\IMG_0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0"/>
            <a:ext cx="2088232" cy="2784309"/>
          </a:xfrm>
          <a:prstGeom prst="rect">
            <a:avLst/>
          </a:prstGeom>
          <a:noFill/>
        </p:spPr>
      </p:pic>
      <p:pic>
        <p:nvPicPr>
          <p:cNvPr id="1029" name="Picture 5" descr="L:\Carmel 2012\Yr 10 Foods\Unit 3- Designer burger\Student photos\2012\final option e\IMG_0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2592288" cy="1944216"/>
          </a:xfrm>
          <a:prstGeom prst="rect">
            <a:avLst/>
          </a:prstGeom>
          <a:noFill/>
        </p:spPr>
      </p:pic>
      <p:pic>
        <p:nvPicPr>
          <p:cNvPr id="1030" name="Picture 6" descr="L:\Carmel 2012\Yr 10 Foods\Unit 3- Designer burger\Student photos\2012\final option f\IMG_02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16632"/>
            <a:ext cx="2438400" cy="3251200"/>
          </a:xfrm>
          <a:prstGeom prst="rect">
            <a:avLst/>
          </a:prstGeom>
          <a:noFill/>
        </p:spPr>
      </p:pic>
      <p:pic>
        <p:nvPicPr>
          <p:cNvPr id="1031" name="Picture 7" descr="L:\Carmel 2012\Yr 10 Foods\Unit 3- Designer burger\Student photos\2012\final option f\IMG_02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861048"/>
            <a:ext cx="2168370" cy="2891160"/>
          </a:xfrm>
          <a:prstGeom prst="rect">
            <a:avLst/>
          </a:prstGeom>
          <a:noFill/>
        </p:spPr>
      </p:pic>
      <p:pic>
        <p:nvPicPr>
          <p:cNvPr id="1032" name="Picture 8" descr="L:\Carmel 2012\Yr 10 Foods\Unit 3- Designer burger\Student photos\2012\final option f\IMG_02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356992"/>
            <a:ext cx="2438400" cy="3251200"/>
          </a:xfrm>
          <a:prstGeom prst="rect">
            <a:avLst/>
          </a:prstGeom>
          <a:noFill/>
        </p:spPr>
      </p:pic>
      <p:pic>
        <p:nvPicPr>
          <p:cNvPr id="1033" name="Picture 9" descr="L:\Carmel 2012\Yr 10 Foods\Unit 3- Designer burger\Student photos\2012\final option f\IMG_02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789040"/>
            <a:ext cx="2150368" cy="2867157"/>
          </a:xfrm>
          <a:prstGeom prst="rect">
            <a:avLst/>
          </a:prstGeom>
          <a:noFill/>
        </p:spPr>
      </p:pic>
      <p:pic>
        <p:nvPicPr>
          <p:cNvPr id="1034" name="Picture 10" descr="L:\Carmel 2012\Yr 10 Foods\Unit 3- Designer burger\Student photos\2012\final option f\IMG_02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512320"/>
            <a:ext cx="1759260" cy="234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61248"/>
          </a:xfrm>
        </p:spPr>
        <p:txBody>
          <a:bodyPr>
            <a:normAutofit/>
          </a:bodyPr>
          <a:lstStyle/>
          <a:p>
            <a:pPr algn="l"/>
            <a:r>
              <a:rPr lang="en-NZ" b="1" dirty="0" smtClean="0"/>
              <a:t>Learning </a:t>
            </a:r>
            <a:r>
              <a:rPr lang="en-NZ" b="1" dirty="0" smtClean="0"/>
              <a:t>intention: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dirty="0" smtClean="0"/>
              <a:t>Over </a:t>
            </a:r>
            <a:r>
              <a:rPr lang="en-NZ" dirty="0" smtClean="0"/>
              <a:t>the next three lessons we are going to develop the </a:t>
            </a:r>
            <a:r>
              <a:rPr lang="en-NZ" b="1" i="1" dirty="0" smtClean="0"/>
              <a:t>brief</a:t>
            </a:r>
            <a:r>
              <a:rPr lang="en-NZ" dirty="0" smtClean="0"/>
              <a:t> that Burger King gave to their Product Development </a:t>
            </a:r>
            <a:r>
              <a:rPr lang="en-NZ" dirty="0" smtClean="0"/>
              <a:t>Team </a:t>
            </a:r>
            <a:r>
              <a:rPr lang="en-NZ" dirty="0" smtClean="0"/>
              <a:t>when they developed the </a:t>
            </a:r>
            <a:r>
              <a:rPr lang="en-NZ" dirty="0" smtClean="0"/>
              <a:t>Bacon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Sundae</a:t>
            </a:r>
            <a:r>
              <a:rPr lang="en-NZ" dirty="0" smtClean="0"/>
              <a:t>.</a:t>
            </a:r>
            <a:r>
              <a:rPr lang="en-NZ" b="1" dirty="0" smtClean="0"/>
              <a:t> </a:t>
            </a:r>
            <a:endParaRPr lang="en-NZ" dirty="0"/>
          </a:p>
        </p:txBody>
      </p:sp>
      <p:pic>
        <p:nvPicPr>
          <p:cNvPr id="4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929" y="4437112"/>
            <a:ext cx="3433991" cy="228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 brief is made up </a:t>
            </a:r>
            <a:r>
              <a:rPr lang="en-NZ" dirty="0" smtClean="0"/>
              <a:t>of: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need         or opportunity </a:t>
            </a:r>
          </a:p>
          <a:p>
            <a:r>
              <a:rPr lang="en-NZ" dirty="0" smtClean="0"/>
              <a:t>An </a:t>
            </a:r>
            <a:r>
              <a:rPr lang="en-NZ" dirty="0" smtClean="0"/>
              <a:t>outcome</a:t>
            </a:r>
            <a:endParaRPr lang="en-NZ" dirty="0" smtClean="0"/>
          </a:p>
          <a:p>
            <a:r>
              <a:rPr lang="en-NZ" dirty="0" smtClean="0"/>
              <a:t>Specifications         </a:t>
            </a:r>
            <a:r>
              <a:rPr lang="en-NZ" dirty="0" smtClean="0"/>
              <a:t>(detailed </a:t>
            </a:r>
            <a:r>
              <a:rPr lang="en-NZ" dirty="0" smtClean="0"/>
              <a:t>attributes       )</a:t>
            </a:r>
          </a:p>
          <a:p>
            <a:r>
              <a:rPr lang="en-NZ" dirty="0" smtClean="0"/>
              <a:t>A conceptual statement that communicates what is to be done and why it should be done </a:t>
            </a:r>
            <a:r>
              <a:rPr lang="en-NZ" dirty="0" smtClean="0"/>
              <a:t> – by </a:t>
            </a:r>
            <a:r>
              <a:rPr lang="en-NZ" dirty="0" smtClean="0"/>
              <a:t>answering the questions </a:t>
            </a:r>
            <a:r>
              <a:rPr lang="en-NZ" b="1" i="1" dirty="0" smtClean="0"/>
              <a:t>who, what, why, when, where and how.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3" descr="j02788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1211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02513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41719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027880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40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d07833_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924944"/>
            <a:ext cx="428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s for a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32656"/>
            <a:ext cx="1080120" cy="1008112"/>
          </a:xfrm>
          <a:prstGeom prst="rect">
            <a:avLst/>
          </a:prstGeom>
          <a:noFill/>
        </p:spPr>
      </p:pic>
      <p:pic>
        <p:nvPicPr>
          <p:cNvPr id="9" name="Picture 8" descr="j031176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852936"/>
            <a:ext cx="449957" cy="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know the </a:t>
            </a:r>
            <a:r>
              <a:rPr lang="en-NZ" dirty="0" smtClean="0"/>
              <a:t>outcome</a:t>
            </a:r>
            <a:endParaRPr lang="en-NZ" dirty="0"/>
          </a:p>
        </p:txBody>
      </p:sp>
      <p:pic>
        <p:nvPicPr>
          <p:cNvPr id="4" name="Picture 2" descr="L:\Documents\School stuff\Attributes\bacon sundae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844824"/>
            <a:ext cx="4038600" cy="2690229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pPr>
              <a:buNone/>
            </a:pPr>
            <a:r>
              <a:rPr lang="en-NZ" sz="3600" dirty="0" smtClean="0"/>
              <a:t>We will identify </a:t>
            </a:r>
            <a:r>
              <a:rPr lang="en-NZ" sz="3600" dirty="0" smtClean="0"/>
              <a:t>the:</a:t>
            </a:r>
            <a:endParaRPr lang="en-NZ" sz="3600" dirty="0" smtClean="0"/>
          </a:p>
          <a:p>
            <a:pPr>
              <a:buNone/>
            </a:pPr>
            <a:endParaRPr lang="en-NZ" sz="3600" dirty="0" smtClean="0"/>
          </a:p>
          <a:p>
            <a:r>
              <a:rPr lang="en-NZ" dirty="0" smtClean="0"/>
              <a:t>Need     </a:t>
            </a:r>
            <a:r>
              <a:rPr lang="en-NZ" dirty="0" smtClean="0"/>
              <a:t>or opportunity</a:t>
            </a:r>
          </a:p>
          <a:p>
            <a:r>
              <a:rPr lang="en-NZ" dirty="0" smtClean="0"/>
              <a:t>Specifications</a:t>
            </a:r>
          </a:p>
          <a:p>
            <a:r>
              <a:rPr lang="en-NZ" dirty="0" smtClean="0"/>
              <a:t>Conceptual statement</a:t>
            </a:r>
            <a:endParaRPr lang="en-NZ" dirty="0"/>
          </a:p>
        </p:txBody>
      </p:sp>
      <p:pic>
        <p:nvPicPr>
          <p:cNvPr id="6" name="Picture 5" descr="j02788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25130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996952"/>
            <a:ext cx="345187" cy="3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d07833_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501008"/>
            <a:ext cx="428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27880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48680"/>
            <a:ext cx="40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>
                <a:latin typeface="Arial Black" pitchFamily="34" charset="0"/>
              </a:rPr>
              <a:t>Think, pair share activity</a:t>
            </a:r>
            <a:endParaRPr lang="en-NZ" sz="2800" dirty="0"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r>
              <a:rPr lang="en-NZ" dirty="0" smtClean="0"/>
              <a:t>Would you buy this product? Why / why not?</a:t>
            </a:r>
          </a:p>
          <a:p>
            <a:r>
              <a:rPr lang="en-NZ" dirty="0" smtClean="0"/>
              <a:t>Who are the intended users?</a:t>
            </a:r>
          </a:p>
          <a:p>
            <a:r>
              <a:rPr lang="en-NZ" dirty="0" smtClean="0"/>
              <a:t>Why has this product been developed?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6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988840"/>
            <a:ext cx="540495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NZ" dirty="0" smtClean="0"/>
              <a:t>Product analysis of </a:t>
            </a:r>
            <a:r>
              <a:rPr lang="en-NZ" dirty="0" smtClean="0"/>
              <a:t>Bacon Sundae: </a:t>
            </a:r>
            <a:r>
              <a:rPr lang="en-NZ" dirty="0"/>
              <a:t>T</a:t>
            </a:r>
            <a:r>
              <a:rPr lang="en-NZ" dirty="0" smtClean="0"/>
              <a:t>o </a:t>
            </a:r>
            <a:r>
              <a:rPr lang="en-NZ" dirty="0" smtClean="0"/>
              <a:t>determine </a:t>
            </a:r>
            <a:r>
              <a:rPr lang="en-NZ" b="1" i="1" dirty="0" smtClean="0"/>
              <a:t>specifications</a:t>
            </a:r>
            <a:endParaRPr lang="en-NZ" b="1" i="1" dirty="0"/>
          </a:p>
        </p:txBody>
      </p:sp>
      <p:pic>
        <p:nvPicPr>
          <p:cNvPr id="8" name="Picture 2" descr="L:\Documents\School stuff\Attributes\bacon sundae 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1916832"/>
            <a:ext cx="681024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933456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How do you make a bacon sundae?</a:t>
            </a:r>
            <a:endParaRPr lang="en-NZ" dirty="0"/>
          </a:p>
        </p:txBody>
      </p:sp>
      <p:pic>
        <p:nvPicPr>
          <p:cNvPr id="7169" name="Picture 1" descr="L:\Documents\School stuff\Attributes\bacon sunda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116867" cy="472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424</Words>
  <Application>Microsoft Macintosh PowerPoint</Application>
  <PresentationFormat>On-screen Show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Remember the brief you were given to develop your burgers ....</vt:lpstr>
      <vt:lpstr>PowerPoint Presentation</vt:lpstr>
      <vt:lpstr>Learning intention: Over the next three lessons we are going to develop the brief that Burger King gave to their Product Development Team when they developed the Bacon  Sundae. </vt:lpstr>
      <vt:lpstr>A brief is made up of: </vt:lpstr>
      <vt:lpstr>We know the outcome</vt:lpstr>
      <vt:lpstr>Think, pair share activity</vt:lpstr>
      <vt:lpstr>Product analysis of Bacon Sundae: To determine specifications</vt:lpstr>
      <vt:lpstr>How do you make a bacon sundae?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the materials selected to make the Bacon Sundae</vt:lpstr>
      <vt:lpstr>Materials (ingredients) used</vt:lpstr>
      <vt:lpstr> Identify the functional and physical attributes of a bacon sundae and highlight them in two different colours. </vt:lpstr>
      <vt:lpstr>Practical: You made a bacon sundae</vt:lpstr>
      <vt:lpstr>Describe how the performance properties  (attributes)combine to ensure the materials allow the product to be fit for purpose </vt:lpstr>
      <vt:lpstr>What are the specifications for Burger Kings’ bacon sundae? </vt:lpstr>
      <vt:lpstr>Moral, social and environmental issues</vt:lpstr>
      <vt:lpstr>Do you think the materials (ingredients) chosen for this Bacon Sundae will make the product a success? Justify your answer.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think??????</dc:title>
  <dc:creator>Mark</dc:creator>
  <cp:lastModifiedBy>Christina Smith</cp:lastModifiedBy>
  <cp:revision>45</cp:revision>
  <dcterms:created xsi:type="dcterms:W3CDTF">2012-08-22T22:19:38Z</dcterms:created>
  <dcterms:modified xsi:type="dcterms:W3CDTF">2013-05-01T00:02:10Z</dcterms:modified>
</cp:coreProperties>
</file>